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0C168-4DD6-4208-8B58-20A85791F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080565D-BC18-4E64-8BDA-0C5D5FAAD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503702-7FD4-4042-B4E1-366379F9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BA1C72-29FD-4597-BE86-3568E5E8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F04767-967B-453E-8BFF-12CF79D8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696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FF386-DFAD-4861-B6C8-E6669015F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87066D-3F15-4E88-B405-50B7CCEC1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8D8E1F-D836-40E4-AB63-DA0F7FB91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25FC8C-A014-4F9A-859E-36504023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B66E5AC-3772-4F08-AFA3-952993AAA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781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DC966D2-8647-48BD-8A87-4D62A66EF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8F740E6-E754-4EC0-A3F0-4DB8F948E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A23C8D-2A42-4892-B58D-B661F0F9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64DD7C-1865-447B-AE6B-46075F61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0D7F11-24DB-4969-A4CC-6D29F19F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25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E64C2-00E1-47E0-9862-1B3F1C7F1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54916D-6904-471C-8931-54AB224A6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E4110B-38E7-4F78-8543-81360607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D88B0E-89EA-4D0A-8DF0-47F4A3B4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B066A8-5852-4C14-97D0-1BB5638E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8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2A5809-C671-487E-9663-7E4ACC69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683149-B603-4A29-966F-779B33300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F20460-9E10-4C95-86D4-7A5110556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E7BF33-AE3C-40BB-9346-59067951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3C7446-8212-4B85-A2F5-7DA2D62A5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832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A5285-9CF9-4BED-86E5-C9B459DF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FEF4DF-8950-4157-B225-75E8E1499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626C27-3C0A-4373-B45E-6E163710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D23D37-BA02-4B63-9468-9AAD0FCD1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6F9400-04FC-4688-8732-B54AEDD8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2A0C00-B7CD-43FB-AFBA-CC6F5ADC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733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797FE-D4CC-46E0-87B4-0F0591EE4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90A2E4-DDB5-46DD-8C91-7AB8AD469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31A40D-8F52-451D-8763-B5DD121D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3A6BE1-08E7-4D9E-8C36-EDCB6B4315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B6C6505-1476-4187-B2EB-51907B5B45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0FF5FF-B22C-4F2D-B7B2-EF5F9D633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D219D10-B694-4D3F-876C-13EC3685F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9EEFEBF-0DE7-4F7C-BF77-1BD5F9EB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1403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9ED91B-BDB2-4E38-BAE1-D077FC02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A0C414-52D7-4FF2-9721-45C367E36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0C434C9-0833-4D3C-8830-D1910D01F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F602FC-A0BD-476F-8CD2-8B6A3C8C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288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E36C73F-E32E-4531-8EC8-7026498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8139AE7-EC69-4DBD-8C6B-5A9A3FCB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FE33A48-FDA5-411D-B8CC-0EC7CC24E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97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639456-8137-4D3B-B7CB-15C2C98C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BFC38C-E783-460D-954A-9547742DD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304CF6-3B01-4E03-803A-50B279447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07F3DE-39A3-459A-A26E-4C4AC4B51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7DD361-A1DB-4DDA-88AE-8D2AA1149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1E78DE8-34A8-4A1C-B7E6-3DA0BB3CD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33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34C71B-79F4-4802-8C9F-CCBAE6FEB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E3DBA10-6CC9-47F3-AA1C-8271ECB87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34F314-8CF8-415E-A944-0E38A2B1D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A3951D-D8B8-4420-B158-0BD694E59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DBACA0-ED20-4A98-8F2A-A6AC1B04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49A99A-91E3-443D-B73A-B4D87C07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811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4E1A734-2C15-480C-9742-813873A68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7E7ABE-BD65-4174-B27C-0D137397D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498B81-8EE6-45F3-AF85-B5DCFFECA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092E3-23BD-4390-A335-B90395FF41B8}" type="datetimeFigureOut">
              <a:rPr lang="pt-BR" smtClean="0"/>
              <a:t>30/07/2024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DE9947-2EBE-4F17-A177-6411C67ED5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BE51A9-2CA8-4E94-8269-902217A8B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51C990-21F0-482D-A5E1-A81767068B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91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E633C-BB07-40D4-8BA9-9D3F870E4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Aventuras de Beto, o Urso e Sua Bola Mágica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91A900-FAC6-4CC7-AEC4-40E4515A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99" y="2150532"/>
            <a:ext cx="4106333" cy="410633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402423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A8B180FB-C742-4CC0-8B66-42C0297225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b="2755"/>
          <a:stretch>
            <a:fillRect/>
          </a:stretch>
        </p:blipFill>
        <p:spPr>
          <a:xfrm>
            <a:off x="7114542" y="1659467"/>
            <a:ext cx="3478846" cy="3287183"/>
          </a:xfrm>
          <a:effectLst>
            <a:softEdge rad="635000"/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590D7D-0B17-4988-AE0B-2A49338CD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5002212" cy="4881563"/>
          </a:xfrm>
        </p:spPr>
        <p:txBody>
          <a:bodyPr>
            <a:normAutofit/>
          </a:bodyPr>
          <a:lstStyle/>
          <a:p>
            <a:r>
              <a:rPr lang="pt-BR" b="1" dirty="0"/>
              <a:t>Capítulo 1: A Primavera de Beto</a:t>
            </a:r>
            <a:endParaRPr lang="pt-BR" dirty="0"/>
          </a:p>
          <a:p>
            <a:r>
              <a:rPr lang="pt-BR" dirty="0"/>
              <a:t>Era uma vez um urso chamado Beto, que vivia em uma floresta alegre e verdejante. Beto adorava brincar de bola. A cada manhã, ele saía de sua aconchegante caverna para se divertir no campo florido. Durante a primavera, as flores estavam começando a desabrochar e o clima estava perfeito para brincar.</a:t>
            </a:r>
          </a:p>
          <a:p>
            <a:r>
              <a:rPr lang="pt-BR" dirty="0"/>
              <a:t>Beto passava horas chutando sua bola de um lado para o outro. Um dia, ele encontrou uma bolha de sabão gigante flutuando no ar. Curioso, Beto tentou brincar com a bolha, mas ela estourou com um leve toque. Ele percebeu que as bolhas eram tão leves quanto as flores e decidiu inventar um jogo novo: acertar a bolha com a bola.</a:t>
            </a:r>
          </a:p>
          <a:p>
            <a:r>
              <a:rPr lang="pt-BR" dirty="0"/>
              <a:t>Ele se divertiu muito, e enquanto brincava, aprendeu sobre o ciclo das flores e como a primavera traz novas possibilidades. A cada dia, a floresta ficava mais colorida e alegre.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028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9FA5869A-5ABA-4639-A030-74991066A4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r="293"/>
          <a:stretch>
            <a:fillRect/>
          </a:stretch>
        </p:blipFill>
        <p:spPr>
          <a:xfrm>
            <a:off x="7427276" y="1768475"/>
            <a:ext cx="3301578" cy="3321050"/>
          </a:xfrm>
          <a:effectLst>
            <a:softEdge rad="635000"/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C3AC60-30CB-437C-8CFF-D3E6BEC8A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95363"/>
            <a:ext cx="4968345" cy="4873625"/>
          </a:xfrm>
        </p:spPr>
        <p:txBody>
          <a:bodyPr>
            <a:normAutofit lnSpcReduction="10000"/>
          </a:bodyPr>
          <a:lstStyle/>
          <a:p>
            <a:r>
              <a:rPr lang="pt-BR" b="1" dirty="0"/>
              <a:t>Capítulo 2: O Verão e o Novo Amigo</a:t>
            </a:r>
            <a:endParaRPr lang="pt-BR" dirty="0"/>
          </a:p>
          <a:p>
            <a:r>
              <a:rPr lang="pt-BR" dirty="0"/>
              <a:t>No verão, o calor aumentou, e Beto continuava a brincar com sua bola. Um dia, ao explorar uma parte diferente da floresta, ele encontrou um pequeno gato preto chamado Tico, que estava tentando pegar uma borboleta com suas patinhas.</a:t>
            </a:r>
          </a:p>
          <a:p>
            <a:r>
              <a:rPr lang="pt-BR" dirty="0"/>
              <a:t>"Oi, Tico! Você quer brincar com minha bola?" perguntou Beto, oferecendo sua bola colorida. Tico sorriu e aceitou o convite.</a:t>
            </a:r>
          </a:p>
          <a:p>
            <a:r>
              <a:rPr lang="pt-BR" dirty="0"/>
              <a:t>Os dois se divertiram juntos, jogando a bola para lá e para cá, correndo e rolando na grama. No final do dia, Tico revelou uma surpresa: ele tinha encontrado um mapa antigo que levava a um esconderijo secreto cheio de brinquedos antigos!</a:t>
            </a:r>
          </a:p>
          <a:p>
            <a:r>
              <a:rPr lang="pt-BR" dirty="0"/>
              <a:t>Beto e Tico exploraram o esconderijo e descobriram brinquedos fascinantes de várias gerações. Tico mostrou a Beto uma pequena bola de cristal que parecia brilhar com uma luz mágica. Beto percebeu que a nova bola tinha uma cor diferente a cada vez que ela quicava. Juntos, eles inventaram novos jogos com a bola mágica, aproveitando cada momento do verão.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6124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4DA9E2B-DC49-441A-8C28-1F0F69D71D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b="484"/>
          <a:stretch>
            <a:fillRect/>
          </a:stretch>
        </p:blipFill>
        <p:spPr>
          <a:xfrm>
            <a:off x="6756401" y="1349819"/>
            <a:ext cx="3955520" cy="3917241"/>
          </a:xfrm>
          <a:effectLst>
            <a:softEdge rad="635000"/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8F1816-3C04-497E-BADC-BA97FB344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3" y="1523206"/>
            <a:ext cx="5019145" cy="3811588"/>
          </a:xfrm>
        </p:spPr>
        <p:txBody>
          <a:bodyPr/>
          <a:lstStyle/>
          <a:p>
            <a:r>
              <a:rPr lang="pt-BR" b="1" dirty="0"/>
              <a:t>Capítulo 3: O Outono de Beto e Tico</a:t>
            </a:r>
            <a:endParaRPr lang="pt-BR" dirty="0"/>
          </a:p>
          <a:p>
            <a:r>
              <a:rPr lang="pt-BR" dirty="0"/>
              <a:t>Com a chegada do outono, as folhas das árvores começaram a mudar de cor e cair. Beto e Tico continuaram suas brincadeiras, mas agora no meio de um tapete de folhas douradas e vermelhas.</a:t>
            </a:r>
          </a:p>
          <a:p>
            <a:r>
              <a:rPr lang="pt-BR" dirty="0"/>
              <a:t>Enquanto jogavam a bola mágica, algo extraordinário aconteceu: a bola começou a emitir uma música suave quando tocava as folhas. As folhas dançavam ao ritmo da música, e Beto e Tico dançaram com elas, criando uma festa de outono.</a:t>
            </a:r>
          </a:p>
          <a:p>
            <a:r>
              <a:rPr lang="pt-BR" dirty="0"/>
              <a:t>Eles aprenderam sobre as diferentes cores das folhas e como as árvores se preparavam para o inverno. Era um momento especial que mostrou a eles a beleza das mudanças e a importância de celebrar cada estação.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3248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>
            <a:extLst>
              <a:ext uri="{FF2B5EF4-FFF2-40B4-BE49-F238E27FC236}">
                <a16:creationId xmlns:a16="http://schemas.microsoft.com/office/drawing/2014/main" id="{8A766AAC-7902-48E1-8636-B2CEFDAE322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0" b="1730"/>
          <a:stretch>
            <a:fillRect/>
          </a:stretch>
        </p:blipFill>
        <p:spPr>
          <a:xfrm>
            <a:off x="6454775" y="1196181"/>
            <a:ext cx="4492449" cy="4337050"/>
          </a:xfrm>
          <a:effectLst>
            <a:softEdge rad="635000"/>
          </a:effectLst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76DFC0B-5F5B-4B6D-BFD6-AA9AAB8A0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3" y="1315243"/>
            <a:ext cx="4900612" cy="4217988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Capítulo 4: O Inverno e a Hibernação</a:t>
            </a:r>
            <a:endParaRPr lang="pt-BR" dirty="0"/>
          </a:p>
          <a:p>
            <a:r>
              <a:rPr lang="pt-BR" dirty="0"/>
              <a:t>Finalmente, o inverno chegou com sua neve brilhante e fria. Beto e Tico tinham se divertido muito durante o ano, e agora era hora de um merecido descanso.</a:t>
            </a:r>
          </a:p>
          <a:p>
            <a:r>
              <a:rPr lang="pt-BR" dirty="0"/>
              <a:t>Beto usou sua última brincadeira com a bola mágica para fazer um grande jogo de neve com Tico. Eles fizeram bolas de neve e jogaram para cima, criando um espetáculo de neve cintilante no ar.</a:t>
            </a:r>
          </a:p>
          <a:p>
            <a:r>
              <a:rPr lang="pt-BR" dirty="0"/>
              <a:t>Com o inverno se aproximando, Beto percebeu que era hora de se preparar para a hibernação. Ele fez um aconchegante ninho de folhas secas e se preparou para dormir. Tico, que não hibernava, prometeu visitar Beto em seus sonhos e contar-lhe sobre as aventuras do inverno.</a:t>
            </a:r>
          </a:p>
          <a:p>
            <a:r>
              <a:rPr lang="pt-BR" dirty="0"/>
              <a:t>Com um sorriso feliz, Beto adormeceu, sonhando com as novas brincadeiras e amigos que conheceu durante o ano. E assim, a história de Beto, o urso e sua bola mágica, terminou com a promessa de novas aventuras quando a primavera voltasse.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86459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683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As Aventuras de Beto, o Urso e Sua Bola Mágica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 Aventuras de Beto, o Urso e Sua Bola Mágica</dc:title>
  <dc:creator>Murillo Adachi</dc:creator>
  <cp:lastModifiedBy>Murillo Adachi</cp:lastModifiedBy>
  <cp:revision>2</cp:revision>
  <dcterms:created xsi:type="dcterms:W3CDTF">2024-07-30T15:10:41Z</dcterms:created>
  <dcterms:modified xsi:type="dcterms:W3CDTF">2024-07-30T15:27:26Z</dcterms:modified>
</cp:coreProperties>
</file>